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300" r:id="rId2"/>
    <p:sldId id="301" r:id="rId3"/>
    <p:sldId id="302" r:id="rId4"/>
    <p:sldId id="303" r:id="rId5"/>
    <p:sldId id="304" r:id="rId6"/>
    <p:sldId id="305" r:id="rId7"/>
  </p:sldIdLst>
  <p:sldSz cx="10972800" cy="8229600" type="B4JIS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 Zdenek" initials="JZ" lastIdx="1" clrIdx="0">
    <p:extLst>
      <p:ext uri="{19B8F6BF-5375-455C-9EA6-DF929625EA0E}">
        <p15:presenceInfo xmlns:p15="http://schemas.microsoft.com/office/powerpoint/2012/main" userId="b169df257108e3d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C6FF"/>
    <a:srgbClr val="FFC100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24"/>
    <p:restoredTop sz="94643"/>
  </p:normalViewPr>
  <p:slideViewPr>
    <p:cSldViewPr snapToGrid="0" snapToObjects="1">
      <p:cViewPr varScale="1">
        <p:scale>
          <a:sx n="103" d="100"/>
          <a:sy n="103" d="100"/>
        </p:scale>
        <p:origin x="728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25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13BFC-EC43-FF4E-B9E5-8EE8220ECEB9}" type="datetimeFigureOut">
              <a:rPr lang="en-US" smtClean="0"/>
              <a:t>9/16/22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7C26E-A1CA-2644-9F36-59D9AF713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90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9660" y="487680"/>
            <a:ext cx="932688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503297"/>
            <a:ext cx="8229600" cy="1986914"/>
          </a:xfrm>
        </p:spPr>
        <p:txBody>
          <a:bodyPr/>
          <a:lstStyle>
            <a:lvl1pPr marL="0" indent="0" algn="ctr">
              <a:buNone/>
              <a:defRPr sz="36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08829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51DC-C910-8843-B4D0-7223BD2EE310}" type="datetimeFigureOut">
              <a:rPr lang="en-US" smtClean="0"/>
              <a:t>9/16/22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43DB7-4FC8-FC49-9CBB-543A4A3E6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166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1" y="438150"/>
            <a:ext cx="236601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1" y="438150"/>
            <a:ext cx="696087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51DC-C910-8843-B4D0-7223BD2EE310}" type="datetimeFigureOut">
              <a:rPr lang="en-US" smtClean="0"/>
              <a:t>9/16/22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43DB7-4FC8-FC49-9CBB-543A4A3E6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25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4724" y="2190750"/>
            <a:ext cx="8253696" cy="5221606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51DC-C910-8843-B4D0-7223BD2EE310}" type="datetimeFigureOut">
              <a:rPr lang="en-US" smtClean="0"/>
              <a:t>9/16/22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43DB7-4FC8-FC49-9CBB-543A4A3E6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25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2051688"/>
            <a:ext cx="946404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5507358"/>
            <a:ext cx="946404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/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51DC-C910-8843-B4D0-7223BD2EE310}" type="datetimeFigureOut">
              <a:rPr lang="en-US" smtClean="0"/>
              <a:t>9/16/22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43DB7-4FC8-FC49-9CBB-543A4A3E6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17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2190750"/>
            <a:ext cx="466344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2190750"/>
            <a:ext cx="466344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51DC-C910-8843-B4D0-7223BD2EE310}" type="datetimeFigureOut">
              <a:rPr lang="en-US" smtClean="0"/>
              <a:t>9/16/22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43DB7-4FC8-FC49-9CBB-543A4A3E6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62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438152"/>
            <a:ext cx="9464040" cy="1590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0" y="2017396"/>
            <a:ext cx="4642008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0" y="3006090"/>
            <a:ext cx="4642008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1" y="2017396"/>
            <a:ext cx="4664869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1" y="3006090"/>
            <a:ext cx="4664869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51DC-C910-8843-B4D0-7223BD2EE310}" type="datetimeFigureOut">
              <a:rPr lang="en-US" smtClean="0"/>
              <a:t>9/16/22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43DB7-4FC8-FC49-9CBB-543A4A3E6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7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51DC-C910-8843-B4D0-7223BD2EE310}" type="datetimeFigureOut">
              <a:rPr lang="en-US" smtClean="0"/>
              <a:t>9/16/22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43DB7-4FC8-FC49-9CBB-543A4A3E6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72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51DC-C910-8843-B4D0-7223BD2EE310}" type="datetimeFigureOut">
              <a:rPr lang="en-US" smtClean="0"/>
              <a:t>9/16/22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43DB7-4FC8-FC49-9CBB-543A4A3E6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14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548640"/>
            <a:ext cx="353901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1184912"/>
            <a:ext cx="555498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2468880"/>
            <a:ext cx="353901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51DC-C910-8843-B4D0-7223BD2EE310}" type="datetimeFigureOut">
              <a:rPr lang="en-US" smtClean="0"/>
              <a:t>9/16/22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43DB7-4FC8-FC49-9CBB-543A4A3E6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53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548640"/>
            <a:ext cx="353901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64869" y="1184912"/>
            <a:ext cx="555498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2468880"/>
            <a:ext cx="353901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51DC-C910-8843-B4D0-7223BD2EE310}" type="datetimeFigureOut">
              <a:rPr lang="en-US" smtClean="0"/>
              <a:t>9/16/22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43DB7-4FC8-FC49-9CBB-543A4A3E6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28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438152"/>
            <a:ext cx="946404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700" y="2190750"/>
            <a:ext cx="8935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7627622"/>
            <a:ext cx="24688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751DC-C910-8843-B4D0-7223BD2EE310}" type="datetimeFigureOut">
              <a:rPr lang="en-US" smtClean="0"/>
              <a:t>9/16/22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7627622"/>
            <a:ext cx="370332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7627622"/>
            <a:ext cx="24688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43DB7-4FC8-FC49-9CBB-543A4A3E6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0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74320" indent="-274320" algn="r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r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r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r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r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398ACF-9923-DE9E-6D8F-37A4A98EC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42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A4485E-5511-2EE9-4594-9CF37AD8F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3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13B146-2B09-4E59-699C-467D9CC8A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47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3902FA-2BFB-1A05-6029-B749618A7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71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C9AF08-00CB-6C47-2769-87E4D9F67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38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E11439-2CC7-CE42-103A-69E77B8D8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049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6437</TotalTime>
  <Words>0</Words>
  <Application>Microsoft Macintosh PowerPoint</Application>
  <PresentationFormat>Custom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Zdenek</dc:creator>
  <cp:lastModifiedBy>Julie Zdenek</cp:lastModifiedBy>
  <cp:revision>81</cp:revision>
  <cp:lastPrinted>2021-09-10T19:01:25Z</cp:lastPrinted>
  <dcterms:created xsi:type="dcterms:W3CDTF">2021-01-20T22:35:53Z</dcterms:created>
  <dcterms:modified xsi:type="dcterms:W3CDTF">2022-09-16T16:22:21Z</dcterms:modified>
</cp:coreProperties>
</file>